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7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7" r:id="rId21"/>
    <p:sldId id="275" r:id="rId22"/>
    <p:sldId id="280" r:id="rId23"/>
    <p:sldId id="281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B51E9-F517-4C8C-8A54-91A8F64A0C68}" v="48" dt="2021-11-12T16:07:56.774"/>
    <p1510:client id="{4BE4A4A1-84B0-4924-88E5-17CC97AC5372}" v="111" dt="2021-11-23T11:48:22.059"/>
    <p1510:client id="{5A3F0EEF-C9C8-4133-ACB3-5A403888FF6B}" v="163" dt="2021-06-21T12:57:36.774"/>
    <p1510:client id="{8996CCAC-D9DD-4174-98FE-D2636D32BEF0}" v="21" dt="2021-09-20T16:51:54.141"/>
    <p1510:client id="{D754CE93-B299-4033-AA84-EBC7B81274B2}" v="7" dt="2021-06-22T16:44:10.057"/>
    <p1510:client id="{E766648B-69D2-45B3-836C-317F9A215509}" v="16" dt="2021-11-15T15:55:35.412"/>
    <p1510:client id="{F51F7D72-97B6-4D4A-8534-02ADE3005FAF}" v="85" dt="2021-11-22T16:29:33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6DE9F3-0169-4515-BD24-02907AD7D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50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E3BFF26-DE06-419F-8C6D-118666CF4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87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ABC4F-A2F3-40F2-A473-E3B48063E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17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89D6074-7B7C-46E9-8B6E-340B5D483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2" cy="68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3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0CDFC20-CE58-40BC-9B35-D0E0A7EEC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2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9E472607-4FC2-4D7D-BFC8-57483680D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37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3A07BFB-A3DE-4A5F-A75B-035D35B60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0D3DD7D-0601-42B2-BE68-CAAA257FA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7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25B33E5-4AFC-4960-8ABE-221397DA8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9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351ADD8-EA8F-4764-A27A-5558252F6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61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текст, другой, снимок экран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33665085-1502-4E9E-BA56-3985B18F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1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98DAC82-AB9C-42E2-B6BC-272816273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17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, человек, снимок экрана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5FFA0439-32D9-4351-A588-0FD82B56A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9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1B6BFF-7972-44C5-BC86-C1671258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67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F0C4455-6B9E-40AE-91E4-210D809C3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3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65A5008-C2AE-4C91-A32A-843798C3C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38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757151-D8E9-4346-8525-8B03BF14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F2D97690-B261-4073-BC97-F9954FEC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45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68F7C52-43C9-4E1B-B686-6AADC926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56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1D67BFA-2835-41B8-9610-717255D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8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A497DD-32D2-42EC-9ADC-CBEBC47B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71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076F122-D485-4AE6-8EA3-AD2DEFEF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0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44E4687D-3F0E-40D1-9622-ECC4477E2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06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04D03A04-4E3A-49F3-BE74-FB3650D5D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072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259</cp:revision>
  <dcterms:created xsi:type="dcterms:W3CDTF">2012-07-30T23:42:41Z</dcterms:created>
  <dcterms:modified xsi:type="dcterms:W3CDTF">2021-11-23T11:48:39Z</dcterms:modified>
</cp:coreProperties>
</file>