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74" r:id="rId5"/>
    <p:sldId id="264" r:id="rId6"/>
    <p:sldId id="275" r:id="rId7"/>
    <p:sldId id="268" r:id="rId8"/>
    <p:sldId id="271" r:id="rId9"/>
    <p:sldId id="273" r:id="rId10"/>
    <p:sldId id="276" r:id="rId11"/>
    <p:sldId id="278" r:id="rId12"/>
    <p:sldId id="279" r:id="rId13"/>
    <p:sldId id="281" r:id="rId14"/>
    <p:sldId id="282" r:id="rId15"/>
    <p:sldId id="265" r:id="rId16"/>
    <p:sldId id="266" r:id="rId17"/>
    <p:sldId id="283" r:id="rId1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7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12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9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7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42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66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5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4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0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B85A-3D3D-4200-8EEE-F4F2E70B0286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7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CB85A-3D3D-4200-8EEE-F4F2E70B0286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0040-CA0A-4047-9A09-5D34C417A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6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hg24online.net.kg/info-tes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ntobr.kg/mozaik/" TargetMode="External"/><Relationship Id="rId3" Type="http://schemas.openxmlformats.org/officeDocument/2006/relationships/hyperlink" Target="https://www.ibilim.kg/kyr/index.html" TargetMode="External"/><Relationship Id="rId7" Type="http://schemas.openxmlformats.org/officeDocument/2006/relationships/hyperlink" Target="http://testing.kg/ru/" TargetMode="External"/><Relationship Id="rId2" Type="http://schemas.openxmlformats.org/officeDocument/2006/relationships/hyperlink" Target="http://www.oku.edu.gov.k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.kg/" TargetMode="External"/><Relationship Id="rId5" Type="http://schemas.openxmlformats.org/officeDocument/2006/relationships/hyperlink" Target="https://kitep.edu.gov.kg/kg" TargetMode="External"/><Relationship Id="rId4" Type="http://schemas.openxmlformats.org/officeDocument/2006/relationships/hyperlink" Target="https://www.bb.edu.gov.kg/index.php/%D0%93%D0%BB%D0%B0%D0%B2%D0%BD%D0%B0%D1%8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Дети с планшетами, телефон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903014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734" y="66009"/>
            <a:ext cx="84969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Регламент работы дистанционного обучения</a:t>
            </a:r>
            <a:endParaRPr lang="ru-RU" sz="3800" b="1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ШГ № 24 им. А.Токомбаева </a:t>
            </a:r>
          </a:p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1 четверть  2020-2021</a:t>
            </a:r>
            <a:endParaRPr lang="ru-RU" sz="38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учебного года</a:t>
            </a:r>
            <a:r>
              <a:rPr lang="ru-RU" sz="3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!</a:t>
            </a:r>
          </a:p>
          <a:p>
            <a:pPr algn="ctr"/>
            <a:r>
              <a:rPr lang="ru-RU" sz="3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(Стартовые контрольные работы)</a:t>
            </a:r>
            <a:endParaRPr lang="ru-RU" sz="3800" b="1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86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Регламент работы дистанционного обучения ШГ№24 на </a:t>
            </a:r>
            <a:br>
              <a:rPr lang="ru-RU" sz="2600" dirty="0">
                <a:solidFill>
                  <a:srgbClr val="C00000"/>
                </a:solidFill>
              </a:rPr>
            </a:br>
            <a:r>
              <a:rPr lang="ru-RU" sz="2600" dirty="0">
                <a:solidFill>
                  <a:srgbClr val="C00000"/>
                </a:solidFill>
              </a:rPr>
              <a:t>1 четверть 2020-2021 учебного года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на платформе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Google Classroom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1.Создать новый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гугл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аккаунт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изменить уже существующий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указав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фамилию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аватар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свою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фотографию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2.Получить код курса.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.Присоединиться к курсу.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4.Выполнять домашние задания и отправлять в указанный срок сдачи.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4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dirty="0">
                <a:solidFill>
                  <a:srgbClr val="C00000"/>
                </a:solidFill>
              </a:rPr>
              <a:t>Регламент работы дистанционного обучения ШГ№24 на </a:t>
            </a:r>
            <a:br>
              <a:rPr lang="ru-RU" sz="2600" dirty="0">
                <a:solidFill>
                  <a:srgbClr val="C00000"/>
                </a:solidFill>
              </a:rPr>
            </a:br>
            <a:r>
              <a:rPr lang="ru-RU" sz="2600" dirty="0">
                <a:solidFill>
                  <a:srgbClr val="C00000"/>
                </a:solidFill>
              </a:rPr>
              <a:t>1 четверть 2020-2021 учебного года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74441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Дистанционное обучение будет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проходить в режиме: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Офф-лайн-75%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Он-лайн-25% по предварительной договоренности с учителем предметником.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расписания уроков.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28800"/>
            <a:ext cx="4824536" cy="4536504"/>
          </a:xfrm>
        </p:spPr>
      </p:pic>
    </p:spTree>
    <p:extLst>
      <p:ext uri="{BB962C8B-B14F-4D97-AF65-F5344CB8AC3E}">
        <p14:creationId xmlns:p14="http://schemas.microsoft.com/office/powerpoint/2010/main" val="42045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Стартовые контрольные работы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 2</a:t>
            </a:r>
            <a:r>
              <a:rPr lang="en-US" dirty="0" smtClean="0">
                <a:solidFill>
                  <a:srgbClr val="C00000"/>
                </a:solidFill>
              </a:rPr>
              <a:t>5</a:t>
            </a:r>
            <a:r>
              <a:rPr lang="ru-RU" dirty="0" smtClean="0">
                <a:solidFill>
                  <a:srgbClr val="C00000"/>
                </a:solidFill>
              </a:rPr>
              <a:t>.09 по </a:t>
            </a:r>
            <a:r>
              <a:rPr lang="en-US" dirty="0" smtClean="0">
                <a:solidFill>
                  <a:srgbClr val="C00000"/>
                </a:solidFill>
              </a:rPr>
              <a:t>30</a:t>
            </a:r>
            <a:r>
              <a:rPr lang="ru-RU" dirty="0" smtClean="0">
                <a:solidFill>
                  <a:srgbClr val="C00000"/>
                </a:solidFill>
              </a:rPr>
              <a:t>.09.2020г.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сдается только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Выполнение работы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минут.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Одна попытка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выполнения.</a:t>
            </a:r>
          </a:p>
          <a:p>
            <a:pPr lvl="0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Проводятся в Гугл классах Ваших предметов и Ваших классов.</a:t>
            </a:r>
          </a:p>
          <a:p>
            <a:pPr lvl="0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Учителя предметники проводят срезы знаний.</a:t>
            </a:r>
          </a:p>
          <a:p>
            <a:pPr lvl="0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Внимательно читайте информацию от учителей предметников в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гугл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классах и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Кундолуке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о времени и дате среза знания.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14 сентября доступен материал для подготовки к стартовому срезу знаний на сайте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  <a:hlinkClick r:id="rId2"/>
              </a:rPr>
              <a:t>: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hlinkClick r:id="rId2"/>
              </a:rPr>
              <a:t>//shg24online.net.kg/info-test/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Перечень предметов определенный на  срез  знаний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11 классах 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344222"/>
              </p:ext>
            </p:extLst>
          </p:nvPr>
        </p:nvGraphicFramePr>
        <p:xfrm>
          <a:off x="179512" y="1196752"/>
          <a:ext cx="8784976" cy="5400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675"/>
                <a:gridCol w="1264748"/>
                <a:gridCol w="1265370"/>
                <a:gridCol w="1174763"/>
                <a:gridCol w="1264748"/>
                <a:gridCol w="1141306"/>
                <a:gridCol w="1116734"/>
                <a:gridCol w="1265632"/>
              </a:tblGrid>
              <a:tr h="453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5 класс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6 класс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7 класс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8 класс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9 класс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10 класс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11 класс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</a:tr>
              <a:tr h="783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Кыргызский язык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Кыргызский язык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Кыргызский язык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Кыргызский язык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Кыргызский язык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Кыргызский язык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Кыргызский язык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</a:tr>
              <a:tr h="602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Русский язык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Русский язык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Русский язык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Русский язык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Русский язык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Русский язык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Русский язык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</a:tr>
              <a:tr h="453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Математика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Математика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Математика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Математика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Математика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Математика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Математика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</a:tr>
              <a:tr h="707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Английский язык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Английский язык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Английский язык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Английский язык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Английский язык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Английский язык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Английский язык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</a:tr>
              <a:tr h="529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Чтение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История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История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История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История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История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История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</a:tr>
              <a:tr h="509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География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Физика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Химия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Химия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Химия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</a:tr>
              <a:tr h="453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Биология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Биология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Биология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Биология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Биология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</a:tr>
              <a:tr h="453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География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География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География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География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</a:tr>
              <a:tr h="453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Физика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Физика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Физика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5" marR="56005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547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График проведения стартовых контрольных работ 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– 11 классах </a:t>
            </a:r>
            <a:b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ВНИМАНИЕ</a:t>
            </a:r>
            <a:r>
              <a:rPr lang="ru-RU" dirty="0">
                <a:solidFill>
                  <a:srgbClr val="C00000"/>
                </a:solidFill>
              </a:rPr>
              <a:t>!!!</a:t>
            </a:r>
          </a:p>
          <a:p>
            <a:r>
              <a:rPr lang="ru-RU" dirty="0"/>
              <a:t>В период проведения стартовых контрольных работ, учителя предметники НЕ ПРОВОДЯТ дополнительные контрольные работы, самостоятельные работы.</a:t>
            </a:r>
          </a:p>
          <a:p>
            <a:r>
              <a:rPr lang="ru-RU" dirty="0">
                <a:solidFill>
                  <a:srgbClr val="C00000"/>
                </a:solidFill>
              </a:rPr>
              <a:t>УРОКИ ИДУТ ПО РАСПИСАНИЮ!!!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работы дистанционного обучения ШГ№24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четверть 2020-2021 учебного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dirty="0" smtClean="0"/>
              <a:t> Министерство </a:t>
            </a:r>
            <a:r>
              <a:rPr lang="ru-RU" sz="3000" b="1" dirty="0"/>
              <a:t>образования и науки Кыргызской Республики совместно с партнерами разработали следующие электронные ресурсы:</a:t>
            </a:r>
            <a:endParaRPr lang="ru-RU" sz="3000" dirty="0"/>
          </a:p>
          <a:p>
            <a:r>
              <a:rPr lang="ru-RU" dirty="0">
                <a:hlinkClick r:id="rId2"/>
              </a:rPr>
              <a:t>http://www.oku.edu.gov.kg/</a:t>
            </a:r>
            <a:endParaRPr lang="ru-RU" dirty="0"/>
          </a:p>
          <a:p>
            <a:r>
              <a:rPr lang="ru-RU" dirty="0">
                <a:hlinkClick r:id="rId3"/>
              </a:rPr>
              <a:t>https://www.ibilim.kg/kyr/index.html</a:t>
            </a:r>
            <a:endParaRPr lang="ru-RU" dirty="0"/>
          </a:p>
          <a:p>
            <a:r>
              <a:rPr lang="ru-RU" dirty="0">
                <a:hlinkClick r:id="rId4"/>
              </a:rPr>
              <a:t>https://www.bb.edu.gov.kg/index.php/%D0%93%D0%BB%D0%B0%D0%B2%D0%BD%D0%B0%D1%8F</a:t>
            </a:r>
            <a:endParaRPr lang="ru-RU" dirty="0"/>
          </a:p>
          <a:p>
            <a:r>
              <a:rPr lang="ru-RU" dirty="0">
                <a:hlinkClick r:id="rId5"/>
              </a:rPr>
              <a:t>https://kitep.edu.gov.kg/kg</a:t>
            </a:r>
            <a:endParaRPr lang="ru-RU" dirty="0"/>
          </a:p>
          <a:p>
            <a:r>
              <a:rPr lang="ru-RU" dirty="0">
                <a:hlinkClick r:id="rId6"/>
              </a:rPr>
              <a:t>https://lib.kg/</a:t>
            </a:r>
            <a:endParaRPr lang="ru-RU" dirty="0"/>
          </a:p>
          <a:p>
            <a:r>
              <a:rPr lang="ru-RU" dirty="0">
                <a:hlinkClick r:id="rId7"/>
              </a:rPr>
              <a:t>http://testing.kg/ru/</a:t>
            </a:r>
            <a:endParaRPr lang="ru-RU" dirty="0"/>
          </a:p>
          <a:p>
            <a:r>
              <a:rPr lang="ru-RU" dirty="0">
                <a:hlinkClick r:id="rId8"/>
              </a:rPr>
              <a:t>http://intobr.kg/mozaik/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7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Дозировка домашних заданий учащихся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№201 от 11 апреля 2016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актов в области здравоохранения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эпидемиологические правила и нормативы «Санитарно- эпидемиологические требования к условиям и организации обучения в общеобразовательных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организациях».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Гигиенические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режиму образовательного процесса.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197.Объем домашних заданий (по всем предметам) должен быть таким, чтобы затраты времени на его выполнения не превышали (в астрономических часах):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2-3 классах -1,5 часа;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4-5 классах – 2 часа;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6-8 классах- 2,5 часа;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9-11 классах до 3,5 часов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ПРАВИЛЬНОЕ </a:t>
            </a:r>
            <a:r>
              <a:rPr lang="ru-RU" b="1" dirty="0">
                <a:solidFill>
                  <a:srgbClr val="C00000"/>
                </a:solidFill>
              </a:rPr>
              <a:t>ПЛАНИРОВАНИЕ РЕЖИМА ДНЯ!</a:t>
            </a:r>
          </a:p>
          <a:p>
            <a:r>
              <a:rPr lang="ru-RU" b="1" dirty="0">
                <a:solidFill>
                  <a:srgbClr val="C00000"/>
                </a:solidFill>
              </a:rPr>
              <a:t>ЦЕЛЕСООБРАЗНО ОРГАНИЗОВАТЬ ПЕРЕРЫВ МЕЖДУ ЗАНЯТИЯМИ ДЛЯ ПРОГУЛКИ НА СВЕЖЕМ ВОЗДУХЕ, ЗАНЯТИЯ ГИМНАСТИКОЙ И ОТДЫХ!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ШКОЛЬНАЯ ПСИХОЛОГИЧЕСКАЯ СЛУЖБА:</a:t>
            </a:r>
            <a:endParaRPr lang="ru-RU" sz="26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8964488" cy="49251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Book Antiqua" pitchFamily="18" charset="0"/>
                <a:ea typeface="Batang" pitchFamily="18" charset="-127"/>
              </a:rPr>
              <a:t>КЫШТОБАЕВА НАЗГУЛЬ ДЖАМАЛБЕКОВНА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ПСИХОЛОГ 5 – 11 КЛАСС.</a:t>
            </a:r>
          </a:p>
          <a:p>
            <a:pPr marL="0" indent="0" algn="ctr">
              <a:buNone/>
            </a:pPr>
            <a:endParaRPr lang="en-US" sz="1800" b="1" dirty="0" smtClean="0">
              <a:solidFill>
                <a:srgbClr val="002060"/>
              </a:solidFill>
              <a:latin typeface="Bookman Old Style" pitchFamily="18" charset="0"/>
              <a:ea typeface="Batang" pitchFamily="18" charset="-127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  <a:ea typeface="Batang" pitchFamily="18" charset="-127"/>
              </a:rPr>
              <a:t>КОНТАКТНЫЕ ДАННЫЕ:</a:t>
            </a:r>
          </a:p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Моб.телефон</a:t>
            </a:r>
            <a:r>
              <a:rPr lang="ru-RU" sz="36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: </a:t>
            </a:r>
            <a:r>
              <a:rPr lang="ru-RU" sz="3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0703 91 88 38.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e – mail</a:t>
            </a:r>
            <a:r>
              <a:rPr lang="ru-RU" sz="36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:</a:t>
            </a:r>
            <a:r>
              <a:rPr lang="en-US" sz="36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Baskerville Old Face" pitchFamily="18" charset="0"/>
                <a:ea typeface="Batang" pitchFamily="18" charset="-127"/>
              </a:rPr>
              <a:t>nkyshtobaeva@yandex.ru</a:t>
            </a:r>
            <a:endParaRPr lang="ru-RU" sz="3600" b="1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00B05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Регламент работы дистанционного обучения ШГ№24 на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1 четверть 2020-2021 учебного года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54461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2020 года ШГ № 24 </a:t>
            </a:r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обучение. Дистанционное обучение школы будет проводиться в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офф-лайн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онлайн режиме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 по 11 класс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Офф-лайн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– это режим,  в котором фактор места нахождения и времени не является существенным, так как все взаимодействия организованы в отложенном режиме.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ним принято понимать такой «обучающий маневр», при котором учащийся  самостоятельно осваивает учебный план и в определенные сроки сдает письменные работы, проходит тестирования, и другие работы в удобное для него время. 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уроки будут проходить по предварительной договоренности учителя с учениками.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Регламент работы дистанционного обучения ШГ№24 на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1 четверть 2020-2021 учебного года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75656"/>
            <a:ext cx="8229600" cy="4977680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будет проводиться с понедельника по субботу с 6-11 класс и с понедельника по пятницу для 5 класса. 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10.00 утра до 12.50 дня (6 уроков по 20 минут, с перерывами 10 минут соответствующей недельной нагрузки учащихся) по установленному и утвержденному  расписанию первой четверти 2020-2021 учебного года. В это время учащиеся получают объяснение и инструкции по изучению нового материала непосредственно от учителя предметника.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13:00 до 14:00 для учащихся и учителей предметников состоится технический перерыв (время обеда и отдыха).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 14:00 до 17:00 - учащиеся, должны будут выполнять полученные задания, и предоставлять их на проверку в течение установленного времени и даты (установленной учителем предметником). 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с 17.00 до 18.00   при необходимости будут проводить индивидуальные консультации учащихся.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>
                <a:solidFill>
                  <a:srgbClr val="C00000"/>
                </a:solidFill>
              </a:rPr>
              <a:t>Режим работы школы в период  дистанционного обучения на 2020-2021 учебный год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1 </a:t>
            </a:r>
            <a:r>
              <a:rPr lang="ru-RU" b="1" dirty="0"/>
              <a:t>смена</a:t>
            </a:r>
            <a:endParaRPr lang="ru-RU" dirty="0"/>
          </a:p>
          <a:p>
            <a:r>
              <a:rPr lang="ru-RU" b="1" dirty="0"/>
              <a:t>1 урок   10.00-10.20     перемена 10 мин</a:t>
            </a:r>
            <a:endParaRPr lang="ru-RU" dirty="0"/>
          </a:p>
          <a:p>
            <a:r>
              <a:rPr lang="ru-RU" b="1" dirty="0"/>
              <a:t>2 урок   10.30- 10.50  перемена 10  мин</a:t>
            </a:r>
            <a:endParaRPr lang="ru-RU" dirty="0"/>
          </a:p>
          <a:p>
            <a:r>
              <a:rPr lang="ru-RU" b="1" dirty="0"/>
              <a:t>3 урок   11.00-11.20  перемена 10 мин</a:t>
            </a:r>
            <a:endParaRPr lang="ru-RU" dirty="0"/>
          </a:p>
          <a:p>
            <a:r>
              <a:rPr lang="ru-RU" b="1" dirty="0"/>
              <a:t>4 урок  11.30-11.50  перемена 10 </a:t>
            </a:r>
            <a:r>
              <a:rPr lang="ru-RU" b="1" dirty="0" smtClean="0"/>
              <a:t>мин</a:t>
            </a:r>
            <a:endParaRPr lang="ru-RU" dirty="0"/>
          </a:p>
          <a:p>
            <a:r>
              <a:rPr lang="ru-RU" b="1" dirty="0"/>
              <a:t>5 урок  </a:t>
            </a:r>
            <a:r>
              <a:rPr lang="ru-RU" b="1" dirty="0" smtClean="0"/>
              <a:t>12.00 </a:t>
            </a:r>
            <a:r>
              <a:rPr lang="ru-RU" b="1" dirty="0"/>
              <a:t>– </a:t>
            </a:r>
            <a:r>
              <a:rPr lang="ru-RU" b="1" dirty="0" smtClean="0"/>
              <a:t>12.20</a:t>
            </a:r>
          </a:p>
          <a:p>
            <a:r>
              <a:rPr lang="ru-RU" b="1" dirty="0" smtClean="0"/>
              <a:t>6 урок  </a:t>
            </a:r>
            <a:r>
              <a:rPr lang="ru-RU" b="1" dirty="0"/>
              <a:t>12.30 – </a:t>
            </a:r>
            <a:r>
              <a:rPr lang="ru-RU" b="1" dirty="0" smtClean="0"/>
              <a:t>12.50</a:t>
            </a:r>
            <a:endParaRPr lang="ru-RU" dirty="0"/>
          </a:p>
          <a:p>
            <a:r>
              <a:rPr lang="ru-RU" b="1" dirty="0"/>
              <a:t>13:00 — 14:00 технический перерыв</a:t>
            </a:r>
            <a:endParaRPr lang="ru-RU" dirty="0"/>
          </a:p>
          <a:p>
            <a:r>
              <a:rPr lang="ru-RU" b="1" dirty="0"/>
              <a:t>14:00 — 17:00 выполнение д/з</a:t>
            </a:r>
            <a:endParaRPr lang="ru-RU" dirty="0"/>
          </a:p>
          <a:p>
            <a:r>
              <a:rPr lang="ru-RU" b="1" dirty="0"/>
              <a:t>17:00 — 18:00 индивидуальные консультации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4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Регламент работы дистанционного обучения ШГ№24 </a:t>
            </a:r>
            <a:r>
              <a:rPr lang="ru-RU" sz="2400" dirty="0" smtClean="0">
                <a:solidFill>
                  <a:srgbClr val="C00000"/>
                </a:solidFill>
              </a:rPr>
              <a:t>на 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1 четверть 2020-2021 учебного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13.00 до 16.00 (6 уроков по 20 минут, с перерывами 10 минут соответствующей недельной нагрузки учащихся) по установленному и утвержденному  расписанию первой четверти 2020-2021 учебного года. В это время учащиеся получают объяснение и инструкции по изучению нового материала непосредственно от учителя предметника.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 16:00 до 17:00 для учащихся и учителей предметников состоится технический перерыв (время полдника и отдыха).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 17:00 до 19:00 - учащиеся, должны будут выполнять полученные задания, и предоставлять их на проверку в течение установленного времени и даты (установленной учителем предметником). 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с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12:00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13.00  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будут проводить индивидуальные консультации учащихся.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будут предоставлять задания,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календарно-тематическому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планированию с учетом тем видео-уроков транслируемых на телеканалах КТРК «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Баластан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ЭлТР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Ынтымак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 1 сентября 2020г. По специально разработанному расписанию.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00" b="1" dirty="0">
                <a:solidFill>
                  <a:srgbClr val="C00000"/>
                </a:solidFill>
              </a:rPr>
              <a:t>Режим работы школы в период  дистанционного обучения на 2020-2021 учебный год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2 </a:t>
            </a:r>
            <a:r>
              <a:rPr lang="ru-RU" b="1" dirty="0"/>
              <a:t>смена</a:t>
            </a:r>
            <a:endParaRPr lang="ru-RU" dirty="0"/>
          </a:p>
          <a:p>
            <a:r>
              <a:rPr lang="ru-RU" b="1" dirty="0"/>
              <a:t>1 урок  13.00 – 13.20 перемена 10 мин.</a:t>
            </a:r>
            <a:endParaRPr lang="ru-RU" dirty="0"/>
          </a:p>
          <a:p>
            <a:r>
              <a:rPr lang="ru-RU" b="1" dirty="0"/>
              <a:t>2 урок  13.30 —  13.50 перемена 10 мин</a:t>
            </a:r>
            <a:endParaRPr lang="ru-RU" dirty="0"/>
          </a:p>
          <a:p>
            <a:r>
              <a:rPr lang="ru-RU" b="1" dirty="0"/>
              <a:t>3 урок  14.00 – 14.20 перемена 10 мин</a:t>
            </a:r>
            <a:endParaRPr lang="ru-RU" dirty="0"/>
          </a:p>
          <a:p>
            <a:r>
              <a:rPr lang="ru-RU" b="1" dirty="0"/>
              <a:t>4 урок  14. 30-  14.50 перемена 10 мин</a:t>
            </a:r>
            <a:endParaRPr lang="ru-RU" dirty="0"/>
          </a:p>
          <a:p>
            <a:r>
              <a:rPr lang="ru-RU" b="1" dirty="0"/>
              <a:t>5 урок   15.00 — </a:t>
            </a:r>
            <a:r>
              <a:rPr lang="ru-RU" b="1" dirty="0" smtClean="0"/>
              <a:t>15.20</a:t>
            </a:r>
          </a:p>
          <a:p>
            <a:r>
              <a:rPr lang="ru-RU" b="1" dirty="0" smtClean="0"/>
              <a:t>6 урок   15.30- 15.50</a:t>
            </a:r>
            <a:endParaRPr lang="ru-RU" dirty="0"/>
          </a:p>
          <a:p>
            <a:r>
              <a:rPr lang="ru-RU" b="1" dirty="0"/>
              <a:t>16:00 — 17:00 технический перерыв</a:t>
            </a:r>
            <a:endParaRPr lang="ru-RU" dirty="0"/>
          </a:p>
          <a:p>
            <a:r>
              <a:rPr lang="ru-RU" b="1" dirty="0"/>
              <a:t>17:00 — 19:00 выполнение д/з</a:t>
            </a:r>
            <a:endParaRPr lang="ru-RU" dirty="0"/>
          </a:p>
          <a:p>
            <a:r>
              <a:rPr lang="ru-RU" b="1" dirty="0"/>
              <a:t>12:00 — 13:00 индивидуальные консультации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8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Регламент работы дистанционного обучения ШГ№24 </a:t>
            </a:r>
            <a:r>
              <a:rPr lang="ru-RU" sz="2400" dirty="0" smtClean="0">
                <a:solidFill>
                  <a:srgbClr val="C00000"/>
                </a:solidFill>
              </a:rPr>
              <a:t>на 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1 четверть 2020-2021 учебного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Дистанционное обучение будет проходить на платформе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Кундолук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en-US" dirty="0"/>
              <a:t>Google </a:t>
            </a:r>
            <a:r>
              <a:rPr lang="en-US" dirty="0" smtClean="0"/>
              <a:t>Classroom</a:t>
            </a:r>
            <a:r>
              <a:rPr lang="ru-RU" dirty="0" smtClean="0"/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Classroom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C:\Users\Emachines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04864"/>
            <a:ext cx="914400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machines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324528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Регламент работы дистанционного обучения ШГ№24 </a:t>
            </a:r>
            <a:r>
              <a:rPr lang="ru-RU" sz="2400" dirty="0" smtClean="0">
                <a:solidFill>
                  <a:srgbClr val="C00000"/>
                </a:solidFill>
              </a:rPr>
              <a:t>на 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1 четверть 2020-2021 учебного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 fontScale="55000" lnSpcReduction="20000"/>
          </a:bodyPr>
          <a:lstStyle/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на платформе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Кундолук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необходимо: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1.Получить пароль для входа в систему от классного  руководителя.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Ввести логин и пароль.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фамилию, имя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аватар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своей фотографией и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убирать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фотографию,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дистанционного обучения.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Присутствовать строго по утвержденному расписанию уроков.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Свое присутствие на уроке отметить нажатием кнопки «Я тут!» в противном случае Вам ставиться «НБ».</a:t>
            </a:r>
            <a:endParaRPr lang="ru-RU" sz="4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 пропущенное занятие Вам необходимо будет отработать в неурочное время.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2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456</TotalTime>
  <Words>1052</Words>
  <Application>Microsoft Office PowerPoint</Application>
  <PresentationFormat>Экран (4:3)</PresentationFormat>
  <Paragraphs>193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Регламент работы дистанционного обучения ШГ№24 на  1 четверть 2020-2021 учебного года</vt:lpstr>
      <vt:lpstr>Регламент работы дистанционного обучения ШГ№24 на  1 четверть 2020-2021 учебного года</vt:lpstr>
      <vt:lpstr>Режим работы школы в период  дистанционного обучения на 2020-2021 учебный год</vt:lpstr>
      <vt:lpstr>Регламент работы дистанционного обучения ШГ№24 на  1 четверть 2020-2021 учебного года</vt:lpstr>
      <vt:lpstr>Режим работы школы в период  дистанционного обучения на 2020-2021 учебный год</vt:lpstr>
      <vt:lpstr>Регламент работы дистанционного обучения ШГ№24 на  1 четверть 2020-2021 учебного года</vt:lpstr>
      <vt:lpstr>Презентация PowerPoint</vt:lpstr>
      <vt:lpstr>Регламент работы дистанционного обучения ШГ№24 на  1 четверть 2020-2021 учебного года</vt:lpstr>
      <vt:lpstr>Регламент работы дистанционного обучения ШГ№24 на  1 четверть 2020-2021 учебного года</vt:lpstr>
      <vt:lpstr>Регламент работы дистанционного обучения ШГ№24 на  1 четверть 2020-2021 учебного года</vt:lpstr>
      <vt:lpstr>Стартовые контрольные работы с 25.09 по 30.09.2020г.</vt:lpstr>
      <vt:lpstr>Перечень предметов определенный на  срез  знаний     5 – 11 классах  </vt:lpstr>
      <vt:lpstr>График проведения стартовых контрольных работ  5 – 11 классах  </vt:lpstr>
      <vt:lpstr>Регламент работы дистанционного обучения ШГ№24 на  1 четверть 2020-2021 учебного года</vt:lpstr>
      <vt:lpstr>Дозировка домашних заданий учащихся</vt:lpstr>
      <vt:lpstr>ШКОЛЬНАЯ ПСИХОЛОГИЧЕСКАЯ СЛУЖБА: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www</dc:creator>
  <cp:lastModifiedBy>Emachines</cp:lastModifiedBy>
  <cp:revision>56</cp:revision>
  <cp:lastPrinted>2020-09-03T05:12:00Z</cp:lastPrinted>
  <dcterms:created xsi:type="dcterms:W3CDTF">2020-08-24T03:28:01Z</dcterms:created>
  <dcterms:modified xsi:type="dcterms:W3CDTF">2020-09-27T17:16:20Z</dcterms:modified>
</cp:coreProperties>
</file>