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7" r:id="rId4"/>
    <p:sldId id="264" r:id="rId5"/>
    <p:sldId id="268" r:id="rId6"/>
    <p:sldId id="269" r:id="rId7"/>
    <p:sldId id="271" r:id="rId8"/>
    <p:sldId id="265" r:id="rId9"/>
    <p:sldId id="266" r:id="rId10"/>
    <p:sldId id="273" r:id="rId11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B85A-3D3D-4200-8EEE-F4F2E70B0286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0040-CA0A-4047-9A09-5D34C417A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7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B85A-3D3D-4200-8EEE-F4F2E70B0286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0040-CA0A-4047-9A09-5D34C417A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12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B85A-3D3D-4200-8EEE-F4F2E70B0286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0040-CA0A-4047-9A09-5D34C417A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99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B85A-3D3D-4200-8EEE-F4F2E70B0286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0040-CA0A-4047-9A09-5D34C417A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37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B85A-3D3D-4200-8EEE-F4F2E70B0286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0040-CA0A-4047-9A09-5D34C417A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42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B85A-3D3D-4200-8EEE-F4F2E70B0286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0040-CA0A-4047-9A09-5D34C417A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66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B85A-3D3D-4200-8EEE-F4F2E70B0286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0040-CA0A-4047-9A09-5D34C417A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5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B85A-3D3D-4200-8EEE-F4F2E70B0286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0040-CA0A-4047-9A09-5D34C417A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4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B85A-3D3D-4200-8EEE-F4F2E70B0286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0040-CA0A-4047-9A09-5D34C417A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3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B85A-3D3D-4200-8EEE-F4F2E70B0286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0040-CA0A-4047-9A09-5D34C417A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0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B85A-3D3D-4200-8EEE-F4F2E70B0286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0040-CA0A-4047-9A09-5D34C417A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67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CB85A-3D3D-4200-8EEE-F4F2E70B0286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0040-CA0A-4047-9A09-5D34C417A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36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ntobr.kg/mozaik/" TargetMode="External"/><Relationship Id="rId3" Type="http://schemas.openxmlformats.org/officeDocument/2006/relationships/hyperlink" Target="https://www.ibilim.kg/kyr/index.html" TargetMode="External"/><Relationship Id="rId7" Type="http://schemas.openxmlformats.org/officeDocument/2006/relationships/hyperlink" Target="http://testing.kg/ru/" TargetMode="External"/><Relationship Id="rId2" Type="http://schemas.openxmlformats.org/officeDocument/2006/relationships/hyperlink" Target="http://www.oku.edu.gov.k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.kg/" TargetMode="External"/><Relationship Id="rId5" Type="http://schemas.openxmlformats.org/officeDocument/2006/relationships/hyperlink" Target="https://kitep.edu.gov.kg/kg" TargetMode="External"/><Relationship Id="rId4" Type="http://schemas.openxmlformats.org/officeDocument/2006/relationships/hyperlink" Target="https://www.bb.edu.gov.kg/index.php/%D0%93%D0%BB%D0%B0%D0%B2%D0%BD%D0%B0%D1%8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635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Дети с планшетами, телефон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903014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2734" y="66009"/>
            <a:ext cx="849694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Поздравляем дорогих </a:t>
            </a:r>
            <a:r>
              <a:rPr lang="ru-RU" sz="3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учащихся</a:t>
            </a:r>
          </a:p>
          <a:p>
            <a:pPr algn="ctr"/>
            <a:r>
              <a:rPr lang="ru-RU" sz="3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ШГ № 24 им. А.Токомбаева</a:t>
            </a:r>
            <a:r>
              <a:rPr lang="ru-RU" sz="3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</a:p>
          <a:p>
            <a:pPr algn="ctr"/>
            <a:r>
              <a:rPr lang="ru-RU" sz="3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с </a:t>
            </a:r>
            <a:r>
              <a:rPr lang="ru-RU" sz="3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началом  </a:t>
            </a:r>
          </a:p>
          <a:p>
            <a:pPr algn="ctr"/>
            <a:r>
              <a:rPr lang="ru-RU" sz="3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нового </a:t>
            </a:r>
            <a:r>
              <a:rPr lang="ru-RU" sz="3800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2020-2021</a:t>
            </a:r>
          </a:p>
          <a:p>
            <a:pPr algn="ctr"/>
            <a:r>
              <a:rPr lang="ru-RU" sz="3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учебного года!</a:t>
            </a:r>
          </a:p>
          <a:p>
            <a:pPr algn="ctr"/>
            <a:r>
              <a:rPr lang="ru-RU" sz="3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(дистанционное обучение)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86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Регламент работы дистанционного обучения ШГ№24 </a:t>
            </a:r>
            <a:r>
              <a:rPr lang="ru-RU" sz="2400" dirty="0" smtClean="0">
                <a:solidFill>
                  <a:srgbClr val="C00000"/>
                </a:solidFill>
              </a:rPr>
              <a:t>на 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1 четверть 2020-2021 учебного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бесплатная.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Регистрироваться не надо.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пароль для входа в систему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классного  руководителя.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неделя только в режиме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офф-лайн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платформе </a:t>
            </a:r>
            <a:r>
              <a:rPr lang="en-US" dirty="0"/>
              <a:t>Google Classroom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27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Регламент работы дистанционного обучения ШГ№24 на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1 четверть 2020-2021 учебного года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54461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2020 года ШГ № 24 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обучение. Дистанционное обучение школы будет проводиться в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офф-лайн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онлайн режиме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 по 11 класс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Офф-лайн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– это режим,  в котором фактор места нахождения и времени не является существенным, так как все взаимодействия организованы в отложенном режиме.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ним принято понимать такой «обучающий маневр», при котором учащийся  самостоятельно осваивает учебный план и в определенные сроки сдает письменные работы, проходит тестирования, и другие работы в удобное для него время. 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уроки будут проходить по предварительной договоренности учителя с учениками.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Регламент работы дистанционного обучения ШГ№24 на 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1 четверть 2020-2021 учебного года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75656"/>
            <a:ext cx="8229600" cy="4977680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будет проводиться с понедельника по субботу с 6-11 класс и с понедельника по пятницу для 5 класса. 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смена 10.00 утра до 12.50 дня (6 уроков по 20 минут, с перерывами 10 минут соответствующей недельной нагрузки учащихся) по установленному и утвержденному  расписанию первой четверти 2020-2021 учебного года. В это время учащиеся получают объяснение и инструкции по изучению нового материала непосредственно от учителя предметника.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13:00 до 14:00 для учащихся и учителей предметников состоится технический перерыв (время обеда и отдыха).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 14:00 до 17:00 - учащиеся, должны будут выполнять полученные задания, и предоставлять их на проверку в течение установленного времени и даты (установленной учителем предметником). 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с 17.00 до 18.00   при необходимости будут проводить индивидуальные консультации учащихся.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Регламент работы дистанционного обучения ШГ№24 </a:t>
            </a:r>
            <a:r>
              <a:rPr lang="ru-RU" sz="2400" dirty="0" smtClean="0">
                <a:solidFill>
                  <a:srgbClr val="C00000"/>
                </a:solidFill>
              </a:rPr>
              <a:t>на 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1 четверть 2020-2021 учебного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смена 13.00 до 16.00 (6 уроков по 20 минут, с перерывами 10 минут соответствующей недельной нагрузки учащихся) по установленному и утвержденному  расписанию первой четверти 2020-2021 учебного года. В это время учащиеся получают объяснение и инструкции по изучению нового материала непосредственно от учителя предметника.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 16:00 до 17:00 для учащихся и учителей предметников состоится технический перерыв (время полдника и отдыха).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 17:00 до 19:00 - учащиеся, должны будут выполнять полученные задания, и предоставлять их на проверку в течение установленного времени и даты (установленной учителем предметником). 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с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12:00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13.00  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будут проводить индивидуальные консультации учащихся.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будут предоставлять задания,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календарно-тематическому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планированию с учетом тем видео-уроков транслируемых на телеканалах КТРК «</a:t>
            </a: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Баластан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ЭлТР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Ынтымак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с 1 сентября 2020г. По специально разработанному расписанию.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1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Регламент работы дистанционного обучения ШГ№24 </a:t>
            </a:r>
            <a:r>
              <a:rPr lang="ru-RU" sz="2400" dirty="0" smtClean="0">
                <a:solidFill>
                  <a:srgbClr val="C00000"/>
                </a:solidFill>
              </a:rPr>
              <a:t>на 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1 четверть 2020-2021 учебного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дистанционное обучения будет проходить на платформе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Classroom</a:t>
            </a:r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C:\Users\Emachines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04864"/>
            <a:ext cx="9144000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85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machines\Desktop\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290" y="448822"/>
            <a:ext cx="925252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6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Emachines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324528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7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работы дистанционного обучения ШГ№24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четверть 2020-2021 учебного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b="1" dirty="0" smtClean="0"/>
              <a:t> Министерство </a:t>
            </a:r>
            <a:r>
              <a:rPr lang="ru-RU" sz="3000" b="1" dirty="0"/>
              <a:t>образования и науки Кыргызской Республики совместно с партнерами разработали следующие электронные ресурсы:</a:t>
            </a:r>
            <a:endParaRPr lang="ru-RU" sz="3000" dirty="0"/>
          </a:p>
          <a:p>
            <a:r>
              <a:rPr lang="ru-RU" dirty="0">
                <a:hlinkClick r:id="rId2"/>
              </a:rPr>
              <a:t>http://www.oku.edu.gov.kg/</a:t>
            </a:r>
            <a:endParaRPr lang="ru-RU" dirty="0"/>
          </a:p>
          <a:p>
            <a:r>
              <a:rPr lang="ru-RU" dirty="0">
                <a:hlinkClick r:id="rId3"/>
              </a:rPr>
              <a:t>https://www.ibilim.kg/kyr/index.html</a:t>
            </a:r>
            <a:endParaRPr lang="ru-RU" dirty="0"/>
          </a:p>
          <a:p>
            <a:r>
              <a:rPr lang="ru-RU" dirty="0">
                <a:hlinkClick r:id="rId4"/>
              </a:rPr>
              <a:t>https://www.bb.edu.gov.kg/index.php/%D0%93%D0%BB%D0%B0%D0%B2%D0%BD%D0%B0%D1%8F</a:t>
            </a:r>
            <a:endParaRPr lang="ru-RU" dirty="0"/>
          </a:p>
          <a:p>
            <a:r>
              <a:rPr lang="ru-RU" dirty="0">
                <a:hlinkClick r:id="rId5"/>
              </a:rPr>
              <a:t>https://kitep.edu.gov.kg/kg</a:t>
            </a:r>
            <a:endParaRPr lang="ru-RU" dirty="0"/>
          </a:p>
          <a:p>
            <a:r>
              <a:rPr lang="ru-RU" dirty="0">
                <a:hlinkClick r:id="rId6"/>
              </a:rPr>
              <a:t>https://lib.kg/</a:t>
            </a:r>
            <a:endParaRPr lang="ru-RU" dirty="0"/>
          </a:p>
          <a:p>
            <a:r>
              <a:rPr lang="ru-RU" dirty="0">
                <a:hlinkClick r:id="rId7"/>
              </a:rPr>
              <a:t>http://testing.kg/ru/</a:t>
            </a:r>
            <a:endParaRPr lang="ru-RU" dirty="0"/>
          </a:p>
          <a:p>
            <a:r>
              <a:rPr lang="ru-RU" dirty="0">
                <a:hlinkClick r:id="rId8"/>
              </a:rPr>
              <a:t>http://intobr.kg/mozaik/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7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Дозировка домашних заданий учащихся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№201 от 11 апреля 2016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актов в области здравоохранения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эпидемиологические правила и нормативы «Санитарно- эпидемиологические требования к условиям и организации обучения в общеобразовательных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организациях».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Гигиенические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режиму образовательного процесса.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197.Объем домашних заданий (по всем предметам) должен быть таким, чтобы затраты времени на его выполнения не превышали (в астрономических часах):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2-3 классах -1,5 часа;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4-5 классах – 2 часа;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6-8 классах- 2,5 часа;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9-11 классах до 3,5 часов.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302</TotalTime>
  <Words>670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Batang</vt:lpstr>
      <vt:lpstr>Arial</vt:lpstr>
      <vt:lpstr>Calibri</vt:lpstr>
      <vt:lpstr>Times New Roman</vt:lpstr>
      <vt:lpstr>Тема Office</vt:lpstr>
      <vt:lpstr>Презентация PowerPoint</vt:lpstr>
      <vt:lpstr>Регламент работы дистанционного обучения ШГ№24 на  1 четверть 2020-2021 учебного года</vt:lpstr>
      <vt:lpstr>Регламент работы дистанционного обучения ШГ№24 на  1 четверть 2020-2021 учебного года</vt:lpstr>
      <vt:lpstr>Регламент работы дистанционного обучения ШГ№24 на  1 четверть 2020-2021 учебного года</vt:lpstr>
      <vt:lpstr>Регламент работы дистанционного обучения ШГ№24 на  1 четверть 2020-2021 учебного года</vt:lpstr>
      <vt:lpstr>Презентация PowerPoint</vt:lpstr>
      <vt:lpstr>Презентация PowerPoint</vt:lpstr>
      <vt:lpstr>Регламент работы дистанционного обучения ШГ№24 на  1 четверть 2020-2021 учебного года</vt:lpstr>
      <vt:lpstr>Дозировка домашних заданий учащихся</vt:lpstr>
      <vt:lpstr>Регламент работы дистанционного обучения ШГ№24 на  1 четверть 2020-2021 учебного года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www</dc:creator>
  <cp:lastModifiedBy>Пользователь Windows</cp:lastModifiedBy>
  <cp:revision>39</cp:revision>
  <cp:lastPrinted>2020-09-03T05:12:00Z</cp:lastPrinted>
  <dcterms:created xsi:type="dcterms:W3CDTF">2020-08-24T03:28:01Z</dcterms:created>
  <dcterms:modified xsi:type="dcterms:W3CDTF">2020-09-03T11:16:24Z</dcterms:modified>
</cp:coreProperties>
</file>